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7"/>
  </p:notesMasterIdLst>
  <p:sldIdLst>
    <p:sldId id="256" r:id="rId2"/>
    <p:sldId id="277" r:id="rId3"/>
    <p:sldId id="279" r:id="rId4"/>
    <p:sldId id="280" r:id="rId5"/>
    <p:sldId id="282" r:id="rId6"/>
    <p:sldId id="281" r:id="rId7"/>
    <p:sldId id="257" r:id="rId8"/>
    <p:sldId id="283" r:id="rId9"/>
    <p:sldId id="284" r:id="rId10"/>
    <p:sldId id="285" r:id="rId11"/>
    <p:sldId id="290" r:id="rId12"/>
    <p:sldId id="295" r:id="rId13"/>
    <p:sldId id="296" r:id="rId14"/>
    <p:sldId id="297" r:id="rId15"/>
    <p:sldId id="294" r:id="rId16"/>
    <p:sldId id="298" r:id="rId17"/>
    <p:sldId id="299" r:id="rId18"/>
    <p:sldId id="301" r:id="rId19"/>
    <p:sldId id="302" r:id="rId20"/>
    <p:sldId id="304" r:id="rId21"/>
    <p:sldId id="288" r:id="rId22"/>
    <p:sldId id="289" r:id="rId23"/>
    <p:sldId id="303" r:id="rId24"/>
    <p:sldId id="266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65" autoAdjust="0"/>
  </p:normalViewPr>
  <p:slideViewPr>
    <p:cSldViewPr snapToGrid="0">
      <p:cViewPr>
        <p:scale>
          <a:sx n="51" d="100"/>
          <a:sy n="51" d="100"/>
        </p:scale>
        <p:origin x="1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06510-B4FC-4D7A-A9CE-31C6A25DCF0A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9867-B3CC-4830-8566-9E01B26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PICKNAME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9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33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2022 maybe exactly two years ago</a:t>
            </a:r>
          </a:p>
          <a:p>
            <a:r>
              <a:rPr lang="en-US" dirty="0"/>
              <a:t>Didn’t know where I was going to be</a:t>
            </a:r>
          </a:p>
          <a:p>
            <a:r>
              <a:rPr lang="en-US" dirty="0"/>
              <a:t>Read this article, was interested in the </a:t>
            </a:r>
            <a:r>
              <a:rPr lang="en-US" dirty="0" err="1"/>
              <a:t>upaya</a:t>
            </a:r>
            <a:endParaRPr lang="en-US" dirty="0"/>
          </a:p>
          <a:p>
            <a:r>
              <a:rPr lang="en-US" dirty="0"/>
              <a:t>Found blue forests, asked</a:t>
            </a:r>
          </a:p>
          <a:p>
            <a:r>
              <a:rPr lang="en-US" dirty="0"/>
              <a:t>Inspired me to come to IN, learn Indonesian, study mangroves, and come here</a:t>
            </a:r>
          </a:p>
          <a:p>
            <a:r>
              <a:rPr lang="en-US" dirty="0"/>
              <a:t>Your efforts make a difference. In fish’s lives, in your </a:t>
            </a:r>
            <a:r>
              <a:rPr lang="en-US" dirty="0" err="1"/>
              <a:t>childrens</a:t>
            </a:r>
            <a:r>
              <a:rPr lang="en-US" dirty="0"/>
              <a:t> lives, in my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9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 </a:t>
            </a:r>
            <a:r>
              <a:rPr lang="en-US" dirty="0" err="1"/>
              <a:t>Rohani</a:t>
            </a:r>
            <a:r>
              <a:rPr lang="en-US" dirty="0"/>
              <a:t> – logistical advice and found students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Indonesia memiliki luas hutan mangrove tertinggi di dunia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dara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situ.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keanekaragaman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juga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Kasih </a:t>
            </a:r>
            <a:r>
              <a:rPr lang="en-US" dirty="0" err="1"/>
              <a:t>makakan</a:t>
            </a:r>
            <a:r>
              <a:rPr lang="en-US" dirty="0"/>
              <a:t> – </a:t>
            </a:r>
            <a:r>
              <a:rPr lang="en-US" dirty="0" err="1"/>
              <a:t>banyak</a:t>
            </a:r>
            <a:r>
              <a:rPr lang="en-US" dirty="0"/>
              <a:t> algae dan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Ikan</a:t>
            </a:r>
            <a:r>
              <a:rPr lang="en-US" dirty="0"/>
              <a:t> juga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santai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gopro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air.</a:t>
            </a:r>
          </a:p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jam. Setelah </a:t>
            </a:r>
            <a:r>
              <a:rPr lang="en-US" dirty="0" err="1"/>
              <a:t>kameranya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kami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yang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dihancur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kalian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menenam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huntannya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6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1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5" Type="http://schemas.openxmlformats.org/officeDocument/2006/relationships/image" Target="../media/image17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1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1.png"/><Relationship Id="rId1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5" Type="http://schemas.openxmlformats.org/officeDocument/2006/relationships/image" Target="../media/image15.png"/><Relationship Id="rId10" Type="http://schemas.microsoft.com/office/2007/relationships/hdphoto" Target="../media/hdphoto5.wdp"/><Relationship Id="rId19" Type="http://schemas.openxmlformats.org/officeDocument/2006/relationships/image" Target="../media/image17.pn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18.png"/><Relationship Id="rId21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19" Type="http://schemas.openxmlformats.org/officeDocument/2006/relationships/image" Target="../media/image16.pn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18.png"/><Relationship Id="rId21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19" Type="http://schemas.openxmlformats.org/officeDocument/2006/relationships/image" Target="../media/image16.pn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microsoft.com/office/2007/relationships/hdphoto" Target="../media/hdphoto10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microsoft.com/office/2007/relationships/hdphoto" Target="../media/hdphoto10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microsoft.com/office/2007/relationships/hdphoto" Target="../media/hdphoto10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18.png"/><Relationship Id="rId21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19" Type="http://schemas.openxmlformats.org/officeDocument/2006/relationships/image" Target="../media/image16.pn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Dampak</a:t>
            </a:r>
            <a:r>
              <a:rPr lang="en-US" sz="6000" dirty="0"/>
              <a:t> </a:t>
            </a:r>
            <a:r>
              <a:rPr lang="en-US" sz="6000" dirty="0" err="1"/>
              <a:t>restorasi</a:t>
            </a:r>
            <a:r>
              <a:rPr lang="en-US" sz="6000" dirty="0"/>
              <a:t> mangrove </a:t>
            </a:r>
            <a:r>
              <a:rPr lang="en-US" sz="6000" dirty="0" err="1"/>
              <a:t>untuk</a:t>
            </a:r>
            <a:r>
              <a:rPr lang="en-US" sz="6000" dirty="0"/>
              <a:t> </a:t>
            </a:r>
            <a:r>
              <a:rPr lang="en-US" sz="6000" dirty="0" err="1"/>
              <a:t>populasi</a:t>
            </a:r>
            <a:r>
              <a:rPr lang="en-US" sz="6000" dirty="0"/>
              <a:t> </a:t>
            </a:r>
            <a:r>
              <a:rPr lang="en-US" sz="6000" dirty="0" err="1"/>
              <a:t>ikan</a:t>
            </a:r>
            <a:r>
              <a:rPr lang="en-US" sz="6000" dirty="0"/>
              <a:t> dan </a:t>
            </a:r>
            <a:r>
              <a:rPr lang="en-US" sz="6000" dirty="0" err="1"/>
              <a:t>keanakeragaman</a:t>
            </a:r>
            <a:r>
              <a:rPr lang="en-US" sz="6000" dirty="0"/>
              <a:t> di Sulawesi Selatan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Wulfing</a:t>
            </a:r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CEC-08C0-473B-B4CF-BDE374B8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9448-7817-4BF3-904C-6B5D9ABA8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– make bar graphs</a:t>
            </a:r>
          </a:p>
        </p:txBody>
      </p:sp>
    </p:spTree>
    <p:extLst>
      <p:ext uri="{BB962C8B-B14F-4D97-AF65-F5344CB8AC3E}">
        <p14:creationId xmlns:p14="http://schemas.microsoft.com/office/powerpoint/2010/main" val="295152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5AB14-71E7-446B-B77B-EBF52331E605}"/>
              </a:ext>
            </a:extLst>
          </p:cNvPr>
          <p:cNvSpPr/>
          <p:nvPr/>
        </p:nvSpPr>
        <p:spPr>
          <a:xfrm>
            <a:off x="-1" y="1201661"/>
            <a:ext cx="2030105" cy="5135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84395-C947-4018-9286-208725BE2506}"/>
              </a:ext>
            </a:extLst>
          </p:cNvPr>
          <p:cNvSpPr txBox="1"/>
          <p:nvPr/>
        </p:nvSpPr>
        <p:spPr>
          <a:xfrm>
            <a:off x="2132475" y="5237549"/>
            <a:ext cx="5144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Produsen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19114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3D32B-6B48-4530-BF46-549FB798C580}"/>
              </a:ext>
            </a:extLst>
          </p:cNvPr>
          <p:cNvSpPr/>
          <p:nvPr/>
        </p:nvSpPr>
        <p:spPr>
          <a:xfrm>
            <a:off x="2192055" y="1415441"/>
            <a:ext cx="4659682" cy="52403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14034-9C6C-496D-8EEC-6CC9CCD5FD00}"/>
              </a:ext>
            </a:extLst>
          </p:cNvPr>
          <p:cNvSpPr txBox="1"/>
          <p:nvPr/>
        </p:nvSpPr>
        <p:spPr>
          <a:xfrm>
            <a:off x="6997626" y="3477247"/>
            <a:ext cx="4918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Konsumen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229350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6BD476-7E39-4021-B330-43C03171396C}"/>
              </a:ext>
            </a:extLst>
          </p:cNvPr>
          <p:cNvSpPr/>
          <p:nvPr/>
        </p:nvSpPr>
        <p:spPr>
          <a:xfrm>
            <a:off x="5874707" y="1146625"/>
            <a:ext cx="3369501" cy="4289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A1BCF-FB86-4935-8C22-68E17041AB9E}"/>
              </a:ext>
            </a:extLst>
          </p:cNvPr>
          <p:cNvSpPr txBox="1"/>
          <p:nvPr/>
        </p:nvSpPr>
        <p:spPr>
          <a:xfrm>
            <a:off x="9390030" y="2052401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Sekunder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3897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422B07-031A-453F-AF06-7686AC1C285E}"/>
              </a:ext>
            </a:extLst>
          </p:cNvPr>
          <p:cNvSpPr/>
          <p:nvPr/>
        </p:nvSpPr>
        <p:spPr>
          <a:xfrm>
            <a:off x="9118948" y="1565753"/>
            <a:ext cx="3073052" cy="3439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4B399-D648-4A9D-9FDC-9178D884F166}"/>
              </a:ext>
            </a:extLst>
          </p:cNvPr>
          <p:cNvSpPr txBox="1"/>
          <p:nvPr/>
        </p:nvSpPr>
        <p:spPr>
          <a:xfrm>
            <a:off x="9242726" y="5004753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Tersier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113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8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9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71F00B62-7895-4439-B6AB-3FA255AD80B2}"/>
              </a:ext>
            </a:extLst>
          </p:cNvPr>
          <p:cNvSpPr/>
          <p:nvPr/>
        </p:nvSpPr>
        <p:spPr>
          <a:xfrm>
            <a:off x="6502041" y="271517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F5D59E5-2F3A-462A-9022-413DBC3B6AE8}"/>
              </a:ext>
            </a:extLst>
          </p:cNvPr>
          <p:cNvSpPr/>
          <p:nvPr/>
        </p:nvSpPr>
        <p:spPr>
          <a:xfrm>
            <a:off x="6205076" y="70011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C86AA2B-7AFA-4DF2-89D3-4CF9565435B1}"/>
              </a:ext>
            </a:extLst>
          </p:cNvPr>
          <p:cNvSpPr/>
          <p:nvPr/>
        </p:nvSpPr>
        <p:spPr>
          <a:xfrm>
            <a:off x="9535421" y="2191167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D07DBF6B-552F-4606-8176-203265278E4E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96B-A70B-4345-9A72-417EFFD4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di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491D-9A73-4CFF-94E2-91AE87FA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9CF3-1C2E-4B1D-A304-407FF7B1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0" y="1397624"/>
            <a:ext cx="8440739" cy="4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D238-02F0-43FB-91A6-8F44AB6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2127-3908-48E8-89E6-E4A404B4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E2E7-386D-4CC9-A4CD-04CFB0E1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Selian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ACCED-915F-41A0-A688-611E940F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BACE4-8490-4B48-B459-B123AF05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8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716C5-E9C9-407C-964A-3F3A149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48" y="517259"/>
            <a:ext cx="8279704" cy="58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activities/ </a:t>
            </a:r>
            <a:br>
              <a:rPr lang="en-US" dirty="0"/>
            </a:br>
            <a:r>
              <a:rPr lang="en-US" dirty="0"/>
              <a:t>Big 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97775" cy="4195481"/>
          </a:xfrm>
        </p:spPr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UNHAS Students</a:t>
            </a:r>
          </a:p>
          <a:p>
            <a:pPr lvl="2"/>
            <a:r>
              <a:rPr lang="en-US" dirty="0"/>
              <a:t>Learning R</a:t>
            </a:r>
          </a:p>
          <a:p>
            <a:pPr lvl="2"/>
            <a:r>
              <a:rPr lang="en-US" dirty="0"/>
              <a:t>Use data for theses</a:t>
            </a:r>
          </a:p>
          <a:p>
            <a:pPr lvl="2"/>
            <a:r>
              <a:rPr lang="en-US" dirty="0"/>
              <a:t>Possible engagement project</a:t>
            </a:r>
          </a:p>
          <a:p>
            <a:r>
              <a:rPr lang="en-US" dirty="0"/>
              <a:t>Present to </a:t>
            </a:r>
            <a:r>
              <a:rPr lang="en-US" dirty="0" err="1"/>
              <a:t>Tanakeke</a:t>
            </a:r>
            <a:endParaRPr lang="en-US" dirty="0"/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  <a:p>
            <a:r>
              <a:rPr lang="en-US" dirty="0"/>
              <a:t>Help YHB show the benefits of their work to potential funders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88" y="89017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3143"/>
            <a:ext cx="2687382" cy="355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CD38-7886-449C-B19D-66C7F180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68" y="2982630"/>
            <a:ext cx="354983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C19-AFC6-4834-B983-6305C60E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Blue Forests!!!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E5C5-3A71-4A2C-8F10-E57E0DBC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https://blue-forests.org/id/</a:t>
            </a:r>
          </a:p>
          <a:p>
            <a:r>
              <a:rPr lang="en-US" dirty="0"/>
              <a:t>Instagram: @</a:t>
            </a:r>
            <a:r>
              <a:rPr lang="en-US" dirty="0" err="1"/>
              <a:t>blueforests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A5C3D-21FB-43B3-9960-E2655091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14DF-5E37-4E61-9AB7-06DADEBD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38333-5B51-42A9-A97A-918242C0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9" y="1853248"/>
            <a:ext cx="7074076" cy="4823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9D074-BC3B-4D6F-8957-56103FB023F3}"/>
              </a:ext>
            </a:extLst>
          </p:cNvPr>
          <p:cNvSpPr txBox="1"/>
          <p:nvPr/>
        </p:nvSpPr>
        <p:spPr>
          <a:xfrm>
            <a:off x="566257" y="3253778"/>
            <a:ext cx="207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5A1A-2E0C-406B-853F-186869044242}"/>
              </a:ext>
            </a:extLst>
          </p:cNvPr>
          <p:cNvSpPr txBox="1"/>
          <p:nvPr/>
        </p:nvSpPr>
        <p:spPr>
          <a:xfrm>
            <a:off x="622896" y="5204953"/>
            <a:ext cx="187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8329-ECA6-4923-A81E-555CFBF3BFA0}"/>
              </a:ext>
            </a:extLst>
          </p:cNvPr>
          <p:cNvSpPr txBox="1"/>
          <p:nvPr/>
        </p:nvSpPr>
        <p:spPr>
          <a:xfrm>
            <a:off x="4346532" y="148391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05357-E457-48B1-A4D1-C0783A526F51}"/>
              </a:ext>
            </a:extLst>
          </p:cNvPr>
          <p:cNvSpPr txBox="1"/>
          <p:nvPr/>
        </p:nvSpPr>
        <p:spPr>
          <a:xfrm>
            <a:off x="9678465" y="5481951"/>
            <a:ext cx="193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keanakeragam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2D1D-549D-40DD-81D0-9A12DB74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1026" name="Picture 2" descr="Fish Babies Stock Illustrations – 546 Fish Babies Stock Illustrations,  Vectors &amp; Clipart - Dreamstime">
            <a:extLst>
              <a:ext uri="{FF2B5EF4-FFF2-40B4-BE49-F238E27FC236}">
                <a16:creationId xmlns:a16="http://schemas.microsoft.com/office/drawing/2014/main" id="{5A5C4BE7-6F50-49F4-B0BA-DBE84D0D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6" y="2314568"/>
            <a:ext cx="3015623" cy="30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2E12C-6B9F-46A7-9445-C0F45A9E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34" y="2314568"/>
            <a:ext cx="3743531" cy="3015623"/>
          </a:xfrm>
          <a:prstGeom prst="rect">
            <a:avLst/>
          </a:prstGeom>
        </p:spPr>
      </p:pic>
      <p:pic>
        <p:nvPicPr>
          <p:cNvPr id="1028" name="Picture 4" descr="Small Fish Eating Big Fish Stock Vector Illustration and Royalty Free Small Fish  Eating Big Fish Clipart">
            <a:extLst>
              <a:ext uri="{FF2B5EF4-FFF2-40B4-BE49-F238E27FC236}">
                <a16:creationId xmlns:a16="http://schemas.microsoft.com/office/drawing/2014/main" id="{A0147764-972C-4710-BFF2-9D437569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95" y="2316792"/>
            <a:ext cx="3013399" cy="30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D2EFC-B6B0-46CC-9800-50EBDB6969A9}"/>
              </a:ext>
            </a:extLst>
          </p:cNvPr>
          <p:cNvSpPr txBox="1"/>
          <p:nvPr/>
        </p:nvSpPr>
        <p:spPr>
          <a:xfrm>
            <a:off x="401237" y="5606845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73DF9-A4D6-4E20-A3B6-F5057DFE9813}"/>
              </a:ext>
            </a:extLst>
          </p:cNvPr>
          <p:cNvSpPr txBox="1"/>
          <p:nvPr/>
        </p:nvSpPr>
        <p:spPr>
          <a:xfrm>
            <a:off x="4224235" y="5606845"/>
            <a:ext cx="390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 dan </a:t>
            </a:r>
            <a:r>
              <a:rPr lang="en-US" dirty="0" err="1"/>
              <a:t>badai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18F3-DBF1-4F88-93DF-A050CD90E701}"/>
              </a:ext>
            </a:extLst>
          </p:cNvPr>
          <p:cNvSpPr txBox="1"/>
          <p:nvPr/>
        </p:nvSpPr>
        <p:spPr>
          <a:xfrm>
            <a:off x="9141788" y="574534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4EA1-0989-463D-AD6F-F94DB4FA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D9B3-B92D-4C3B-995C-8E91EE4E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mangroves help fish populations and biodiversity on </a:t>
            </a:r>
            <a:r>
              <a:rPr lang="en-US" dirty="0" err="1"/>
              <a:t>pulau</a:t>
            </a:r>
            <a:r>
              <a:rPr lang="en-US" dirty="0"/>
              <a:t> Tanakeke?</a:t>
            </a:r>
          </a:p>
          <a:p>
            <a:r>
              <a:rPr lang="en-US" dirty="0"/>
              <a:t>Does replanted mangroves also help fish populations</a:t>
            </a:r>
          </a:p>
          <a:p>
            <a:endParaRPr lang="en-US" dirty="0"/>
          </a:p>
          <a:p>
            <a:r>
              <a:rPr lang="en-US" dirty="0"/>
              <a:t>TRANSLATE:</a:t>
            </a:r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memanfaat</a:t>
            </a:r>
            <a:r>
              <a:rPr lang="en-US" dirty="0"/>
              <a:t> </a:t>
            </a:r>
            <a:r>
              <a:rPr lang="en-US" dirty="0" err="1"/>
              <a:t>poblasi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keanakeragaman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yang </a:t>
            </a:r>
            <a:r>
              <a:rPr lang="en-US" dirty="0" err="1"/>
              <a:t>ditanam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juga?</a:t>
            </a:r>
          </a:p>
        </p:txBody>
      </p:sp>
    </p:spTree>
    <p:extLst>
      <p:ext uri="{BB962C8B-B14F-4D97-AF65-F5344CB8AC3E}">
        <p14:creationId xmlns:p14="http://schemas.microsoft.com/office/powerpoint/2010/main" val="36108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6DAD-C536-444E-8C69-442053F6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0A8D-9BD9-43C6-862C-CE8C6DE2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C9A6A-3AB1-4DA4-BCFA-C3DFBA8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91190" y="2609636"/>
            <a:ext cx="6611205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/>
              <a:t>Lokasi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365784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687176" y="5521964"/>
            <a:ext cx="170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HUTAN ALAMI</a:t>
            </a:r>
          </a:p>
          <a:p>
            <a:r>
              <a:rPr lang="en-US" b="1" dirty="0">
                <a:solidFill>
                  <a:schemeClr val="bg1"/>
                </a:solidFill>
              </a:rPr>
              <a:t>DIHANCUR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5805E-C727-433D-8027-0FEA5F12B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91" y="1166117"/>
            <a:ext cx="5527953" cy="396068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91F24C-94E9-45C0-BB6E-919E78F46630}"/>
              </a:ext>
            </a:extLst>
          </p:cNvPr>
          <p:cNvSpPr/>
          <p:nvPr/>
        </p:nvSpPr>
        <p:spPr>
          <a:xfrm rot="19858463">
            <a:off x="8936537" y="3123078"/>
            <a:ext cx="624501" cy="40724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B96A00-6221-4077-A943-0D785F8EBE38}"/>
              </a:ext>
            </a:extLst>
          </p:cNvPr>
          <p:cNvSpPr/>
          <p:nvPr/>
        </p:nvSpPr>
        <p:spPr>
          <a:xfrm rot="19838248">
            <a:off x="8745619" y="2965842"/>
            <a:ext cx="668856" cy="1473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C0F27F-F2C0-4005-9F00-3222BB323479}"/>
              </a:ext>
            </a:extLst>
          </p:cNvPr>
          <p:cNvSpPr/>
          <p:nvPr/>
        </p:nvSpPr>
        <p:spPr>
          <a:xfrm rot="4118148">
            <a:off x="9020401" y="2013008"/>
            <a:ext cx="456773" cy="5121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AA59-C9EE-463A-BDDF-9F87943A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1B26-EA56-4682-AB99-195B2BC6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mengumpul</a:t>
            </a:r>
            <a:r>
              <a:rPr lang="en-US" dirty="0"/>
              <a:t> data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februari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sekarang</a:t>
            </a:r>
            <a:endParaRPr lang="en-US" dirty="0"/>
          </a:p>
          <a:p>
            <a:pPr lvl="1"/>
            <a:r>
              <a:rPr lang="en-US" dirty="0" err="1"/>
              <a:t>jumlah</a:t>
            </a:r>
            <a:r>
              <a:rPr lang="en-US" dirty="0"/>
              <a:t> 8 </a:t>
            </a:r>
            <a:r>
              <a:rPr lang="en-US" dirty="0" err="1"/>
              <a:t>bulan</a:t>
            </a:r>
            <a:endParaRPr lang="en-US" dirty="0"/>
          </a:p>
          <a:p>
            <a:pPr lvl="1"/>
            <a:r>
              <a:rPr lang="en-US" dirty="0"/>
              <a:t>18 jam video per </a:t>
            </a:r>
            <a:r>
              <a:rPr lang="en-US" dirty="0" err="1"/>
              <a:t>bulan</a:t>
            </a:r>
            <a:endParaRPr lang="en-US" dirty="0"/>
          </a:p>
          <a:p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menemukkan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26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ular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kepiting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9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4EF8-B00B-424B-933C-3169C1CF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slides with species and names (local/English/scientific)</a:t>
            </a:r>
          </a:p>
          <a:p>
            <a:r>
              <a:rPr lang="en-US" dirty="0"/>
              <a:t>TOTAL NUMBER IKAN FOUND IN EACH SPOT</a:t>
            </a:r>
          </a:p>
        </p:txBody>
      </p:sp>
    </p:spTree>
    <p:extLst>
      <p:ext uri="{BB962C8B-B14F-4D97-AF65-F5344CB8AC3E}">
        <p14:creationId xmlns:p14="http://schemas.microsoft.com/office/powerpoint/2010/main" val="79706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852</TotalTime>
  <Words>905</Words>
  <Application>Microsoft Office PowerPoint</Application>
  <PresentationFormat>Widescreen</PresentationFormat>
  <Paragraphs>130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Dampak restorasi mangrove untuk populasi ikan dan keanakeragaman di Sulawesi Selatan</vt:lpstr>
      <vt:lpstr>Hutan Bakau di Indonesia</vt:lpstr>
      <vt:lpstr>Manfaat Hutan bakau untuk manusia</vt:lpstr>
      <vt:lpstr>Manfaat Hutan bakau untuk ikan</vt:lpstr>
      <vt:lpstr>Pertanyaan Riset</vt:lpstr>
      <vt:lpstr>Metode Riset</vt:lpstr>
      <vt:lpstr>Lokasi</vt:lpstr>
      <vt:lpstr>Hasil Riset</vt:lpstr>
      <vt:lpstr>Spesies apa saja ditemukan?</vt:lpstr>
      <vt:lpstr>Jumlah ikan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Summary Slide</vt:lpstr>
      <vt:lpstr>Selian riset</vt:lpstr>
      <vt:lpstr>PowerPoint Presentation</vt:lpstr>
      <vt:lpstr>PowerPoint Presentation</vt:lpstr>
      <vt:lpstr>Collaboration activities/  Big picture goals</vt:lpstr>
      <vt:lpstr>Check out Blue Forests!!!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48</cp:revision>
  <dcterms:created xsi:type="dcterms:W3CDTF">2024-06-11T00:22:12Z</dcterms:created>
  <dcterms:modified xsi:type="dcterms:W3CDTF">2024-09-01T08:36:02Z</dcterms:modified>
</cp:coreProperties>
</file>